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</p:sldIdLst>
  <p:sldSz cy="5143500" cx="9144000"/>
  <p:notesSz cx="6858000" cy="9144000"/>
  <p:embeddedFontLst>
    <p:embeddedFont>
      <p:font typeface="Helvetica Neue"/>
      <p:regular r:id="rId8"/>
      <p:bold r:id="rId9"/>
      <p:italic r:id="rId10"/>
      <p:boldItalic r:id="rId11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11" Type="http://schemas.openxmlformats.org/officeDocument/2006/relationships/font" Target="fonts/HelveticaNeue-boldItalic.fntdata"/><Relationship Id="rId10" Type="http://schemas.openxmlformats.org/officeDocument/2006/relationships/font" Target="fonts/HelveticaNeue-italic.fntdata"/><Relationship Id="rId9" Type="http://schemas.openxmlformats.org/officeDocument/2006/relationships/font" Target="fonts/HelveticaNeue-bold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font" Target="fonts/HelveticaNeue-regular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3841f2755eb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3841f2755eb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g2ed9ae6ba31_0_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" name="Google Shape;61;g2ed9ae6ba31_0_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3.png"/><Relationship Id="rId4" Type="http://schemas.openxmlformats.org/officeDocument/2006/relationships/image" Target="../media/image1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3.png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55" name="Google Shape;55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6" name="Google Shape;56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57" name="Google Shape;57;p13"/>
          <p:cNvSpPr txBox="1"/>
          <p:nvPr/>
        </p:nvSpPr>
        <p:spPr>
          <a:xfrm>
            <a:off x="453850" y="457975"/>
            <a:ext cx="8231100" cy="1662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2500"/>
              </a:spcAft>
              <a:buClr>
                <a:schemeClr val="dk1"/>
              </a:buClr>
              <a:buSzPts val="1100"/>
              <a:buFont typeface="Arial"/>
              <a:buNone/>
            </a:pPr>
            <a:br>
              <a:rPr b="1" lang="en" sz="4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4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The World Stands Out</a:t>
            </a:r>
            <a:endParaRPr b="1" sz="48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58" name="Google Shape;58;p13"/>
          <p:cNvSpPr txBox="1"/>
          <p:nvPr/>
        </p:nvSpPr>
        <p:spPr>
          <a:xfrm>
            <a:off x="1024575" y="2736775"/>
            <a:ext cx="8086500" cy="129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Words: Edna St. Vincent Millay</a:t>
            </a:r>
            <a:endParaRPr b="1" sz="24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Music: Mike Menefee</a:t>
            </a:r>
            <a:endParaRPr b="1" sz="24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4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Google Shape;63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64" name="Google Shape;64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5" name="Google Shape;65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66" name="Google Shape;66;p14"/>
          <p:cNvSpPr txBox="1"/>
          <p:nvPr/>
        </p:nvSpPr>
        <p:spPr>
          <a:xfrm>
            <a:off x="1028875" y="343650"/>
            <a:ext cx="8115000" cy="4456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The world stands out on either side</a:t>
            </a:r>
            <a:b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no wider than the heart is wide;</a:t>
            </a:r>
            <a:endParaRPr b="1" sz="30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Above the world is stretched the sky</a:t>
            </a:r>
            <a:b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no higher than the soul is high.</a:t>
            </a:r>
            <a:endParaRPr b="1" sz="30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The heart can push the sea and land</a:t>
            </a:r>
            <a:b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so far away on either hand;</a:t>
            </a:r>
            <a:endParaRPr b="1" sz="30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00000"/>
              </a:lnSpc>
              <a:spcBef>
                <a:spcPts val="1500"/>
              </a:spcBef>
              <a:spcAft>
                <a:spcPts val="15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The soul can split the sky in two</a:t>
            </a:r>
            <a:b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and let the face of God shine through.</a:t>
            </a:r>
            <a:endParaRPr b="1" sz="30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